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ikWLdnTrk1rtGoqG5c62wcI+FR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2eec725d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2eec725d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2eec725d2_1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d2eec725d2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2eec725d2_1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d2eec725d2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2eec725d2_1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d2eec725d2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d2eec725d2_1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d2eec725d2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2eec725d2_1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d2eec725d2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2eec725d2_1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2eec725d2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9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24" name="Google Shape;24;p9"/>
            <p:cNvCxnSpPr/>
            <p:nvPr/>
          </p:nvCxnSpPr>
          <p:spPr>
            <a:xfrm flipH="1" rot="10800000">
              <a:off x="5130830" y="4175605"/>
              <a:ext cx="4022475" cy="2682396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9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9"/>
            <p:cNvSpPr/>
            <p:nvPr/>
          </p:nvSpPr>
          <p:spPr>
            <a:xfrm>
              <a:off x="6891896" y="1"/>
              <a:ext cx="2269442" cy="6866466"/>
            </a:xfrm>
            <a:custGeom>
              <a:rect b="b" l="l" r="r" t="t"/>
              <a:pathLst>
                <a:path extrusionOk="0" h="6866466" w="2269442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9"/>
            <p:cNvSpPr/>
            <p:nvPr/>
          </p:nvSpPr>
          <p:spPr>
            <a:xfrm>
              <a:off x="7205158" y="-8467"/>
              <a:ext cx="1948147" cy="6866467"/>
            </a:xfrm>
            <a:custGeom>
              <a:rect b="b" l="l" r="r" t="t"/>
              <a:pathLst>
                <a:path extrusionOk="0" h="6866467" w="194814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9"/>
            <p:cNvSpPr/>
            <p:nvPr/>
          </p:nvSpPr>
          <p:spPr>
            <a:xfrm>
              <a:off x="6637896" y="3920066"/>
              <a:ext cx="2513565" cy="2937933"/>
            </a:xfrm>
            <a:custGeom>
              <a:rect b="b" l="l" r="r" t="t"/>
              <a:pathLst>
                <a:path extrusionOk="0" h="3810000" w="3259667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9"/>
            <p:cNvSpPr/>
            <p:nvPr/>
          </p:nvSpPr>
          <p:spPr>
            <a:xfrm>
              <a:off x="7010429" y="-8467"/>
              <a:ext cx="2142876" cy="6866467"/>
            </a:xfrm>
            <a:custGeom>
              <a:rect b="b" l="l" r="r" t="t"/>
              <a:pathLst>
                <a:path extrusionOk="0" h="6866467" w="28532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9"/>
            <p:cNvSpPr/>
            <p:nvPr/>
          </p:nvSpPr>
          <p:spPr>
            <a:xfrm>
              <a:off x="8295776" y="-8467"/>
              <a:ext cx="857530" cy="6866467"/>
            </a:xfrm>
            <a:custGeom>
              <a:rect b="b" l="l" r="r" t="t"/>
              <a:pathLst>
                <a:path extrusionOk="0" h="6866467" w="1286933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9"/>
            <p:cNvSpPr/>
            <p:nvPr/>
          </p:nvSpPr>
          <p:spPr>
            <a:xfrm>
              <a:off x="8077231" y="-8468"/>
              <a:ext cx="1066770" cy="6866467"/>
            </a:xfrm>
            <a:custGeom>
              <a:rect b="b" l="l" r="r" t="t"/>
              <a:pathLst>
                <a:path extrusionOk="0" h="6866467" w="1270244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9"/>
            <p:cNvSpPr/>
            <p:nvPr/>
          </p:nvSpPr>
          <p:spPr>
            <a:xfrm>
              <a:off x="8060297" y="4893733"/>
              <a:ext cx="1094086" cy="1964267"/>
            </a:xfrm>
            <a:custGeom>
              <a:rect b="b" l="l" r="r" t="t"/>
              <a:pathLst>
                <a:path extrusionOk="0" h="3268133" w="18203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9"/>
            <p:cNvSpPr/>
            <p:nvPr/>
          </p:nvSpPr>
          <p:spPr>
            <a:xfrm>
              <a:off x="-8466" y="-8468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4705"/>
              </a:schemeClr>
            </a:solidFill>
            <a:ln>
              <a:noFill/>
            </a:ln>
          </p:spPr>
        </p:sp>
      </p:grpSp>
      <p:sp>
        <p:nvSpPr>
          <p:cNvPr id="34" name="Google Shape;34;p9"/>
          <p:cNvSpPr txBox="1"/>
          <p:nvPr>
            <p:ph type="ctrTitle"/>
          </p:nvPr>
        </p:nvSpPr>
        <p:spPr>
          <a:xfrm>
            <a:off x="1130595" y="2404534"/>
            <a:ext cx="5826719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subTitle"/>
          </p:nvPr>
        </p:nvSpPr>
        <p:spPr>
          <a:xfrm>
            <a:off x="1130595" y="4050834"/>
            <a:ext cx="5826719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9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ázev a popisek">
  <p:cSld name="Název a popise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8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ce s popiskem">
  <p:cSld name="Citace s popiskem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1101074" y="3632200"/>
            <a:ext cx="541980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19"/>
          <p:cNvSpPr txBox="1"/>
          <p:nvPr>
            <p:ph idx="2" type="body"/>
          </p:nvPr>
        </p:nvSpPr>
        <p:spPr>
          <a:xfrm>
            <a:off x="609598" y="4470400"/>
            <a:ext cx="6347715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19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9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9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3" name="Google Shape;103;p19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9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menovka">
  <p:cSld name="Jmenovka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20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0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menovka s citací">
  <p:cSld name="Jmenovka s citací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2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1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1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18" name="Google Shape;118;p21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1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vda nebo nepravda">
  <p:cSld name="Pravda nebo nepravda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2"/>
          <p:cNvSpPr txBox="1"/>
          <p:nvPr>
            <p:ph idx="2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2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2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3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 rot="5400000">
            <a:off x="3840993" y="2745920"/>
            <a:ext cx="5251451" cy="978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/>
          <p:nvPr>
            <p:ph idx="1" type="body"/>
          </p:nvPr>
        </p:nvSpPr>
        <p:spPr>
          <a:xfrm rot="5400000">
            <a:off x="581386" y="637813"/>
            <a:ext cx="5251451" cy="5195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4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4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1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54" name="Google Shape;54;p12"/>
          <p:cNvSpPr txBox="1"/>
          <p:nvPr>
            <p:ph idx="2" type="body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55" name="Google Shape;55;p12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3"/>
          <p:cNvSpPr txBox="1"/>
          <p:nvPr>
            <p:ph idx="2" type="body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3" type="body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3"/>
          <p:cNvSpPr txBox="1"/>
          <p:nvPr>
            <p:ph idx="4" type="body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2" type="body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05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9pPr>
          </a:lstStyle>
          <a:p/>
        </p:txBody>
      </p:sp>
      <p:sp>
        <p:nvSpPr>
          <p:cNvPr id="80" name="Google Shape;80;p16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7"/>
          <p:cNvSpPr/>
          <p:nvPr>
            <p:ph idx="2" type="pic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7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7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7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8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Google Shape;7;p8"/>
            <p:cNvSpPr/>
            <p:nvPr/>
          </p:nvSpPr>
          <p:spPr>
            <a:xfrm>
              <a:off x="-8467" y="4013200"/>
              <a:ext cx="457200" cy="2853267"/>
            </a:xfrm>
            <a:custGeom>
              <a:rect b="b" l="l" r="r" t="t"/>
              <a:pathLst>
                <a:path extrusionOk="0" h="2853267" w="45720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8" name="Google Shape;8;p8"/>
            <p:cNvCxnSpPr/>
            <p:nvPr/>
          </p:nvCxnSpPr>
          <p:spPr>
            <a:xfrm flipH="1" rot="10800000">
              <a:off x="5130830" y="4175605"/>
              <a:ext cx="4022475" cy="2682396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" name="Google Shape;9;p8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" name="Google Shape;10;p8"/>
            <p:cNvSpPr/>
            <p:nvPr/>
          </p:nvSpPr>
          <p:spPr>
            <a:xfrm>
              <a:off x="6891896" y="1"/>
              <a:ext cx="2269442" cy="6866466"/>
            </a:xfrm>
            <a:custGeom>
              <a:rect b="b" l="l" r="r" t="t"/>
              <a:pathLst>
                <a:path extrusionOk="0" h="6866466" w="2269442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8"/>
            <p:cNvSpPr/>
            <p:nvPr/>
          </p:nvSpPr>
          <p:spPr>
            <a:xfrm>
              <a:off x="7205158" y="-8467"/>
              <a:ext cx="1948147" cy="6866467"/>
            </a:xfrm>
            <a:custGeom>
              <a:rect b="b" l="l" r="r" t="t"/>
              <a:pathLst>
                <a:path extrusionOk="0" h="6866467" w="194814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8"/>
            <p:cNvSpPr/>
            <p:nvPr/>
          </p:nvSpPr>
          <p:spPr>
            <a:xfrm>
              <a:off x="6637896" y="3920066"/>
              <a:ext cx="2513565" cy="2937933"/>
            </a:xfrm>
            <a:custGeom>
              <a:rect b="b" l="l" r="r" t="t"/>
              <a:pathLst>
                <a:path extrusionOk="0" h="3810000" w="3259667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8"/>
            <p:cNvSpPr/>
            <p:nvPr/>
          </p:nvSpPr>
          <p:spPr>
            <a:xfrm>
              <a:off x="7010429" y="-8467"/>
              <a:ext cx="2142876" cy="6866467"/>
            </a:xfrm>
            <a:custGeom>
              <a:rect b="b" l="l" r="r" t="t"/>
              <a:pathLst>
                <a:path extrusionOk="0" h="6866467" w="28532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8"/>
            <p:cNvSpPr/>
            <p:nvPr/>
          </p:nvSpPr>
          <p:spPr>
            <a:xfrm>
              <a:off x="8295776" y="-8467"/>
              <a:ext cx="857530" cy="6866467"/>
            </a:xfrm>
            <a:custGeom>
              <a:rect b="b" l="l" r="r" t="t"/>
              <a:pathLst>
                <a:path extrusionOk="0" h="6866467" w="1286933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8"/>
            <p:cNvSpPr/>
            <p:nvPr/>
          </p:nvSpPr>
          <p:spPr>
            <a:xfrm>
              <a:off x="8077231" y="-8468"/>
              <a:ext cx="1066770" cy="6866467"/>
            </a:xfrm>
            <a:custGeom>
              <a:rect b="b" l="l" r="r" t="t"/>
              <a:pathLst>
                <a:path extrusionOk="0" h="6866467" w="1270244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8"/>
            <p:cNvSpPr/>
            <p:nvPr/>
          </p:nvSpPr>
          <p:spPr>
            <a:xfrm>
              <a:off x="8060297" y="4893733"/>
              <a:ext cx="1094086" cy="1964267"/>
            </a:xfrm>
            <a:custGeom>
              <a:rect b="b" l="l" r="r" t="t"/>
              <a:pathLst>
                <a:path extrusionOk="0" h="3268133" w="18203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8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8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8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8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43" name="Google Shape;143;g3d2eec725d2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48" name="Google Shape;148;g3d2eec725d2_1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53" name="Google Shape;153;g3d2eec725d2_1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58" name="Google Shape;158;g3d2eec725d2_1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63" name="Google Shape;163;g3d2eec725d2_1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68" name="Google Shape;168;g3d2eec725d2_1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73" name="Google Shape;173;g3d2eec725d2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71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azeta">
  <a:themeElements>
    <a:clrScheme name="Fazet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2010-09-05T20:07:47Z</dcterms:created>
  <dc:creator>dukat</dc:creator>
</cp:coreProperties>
</file>